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398" r:id="rId19"/>
    <p:sldId id="377" r:id="rId20"/>
    <p:sldId id="379" r:id="rId21"/>
    <p:sldId id="267" r:id="rId22"/>
    <p:sldId id="266" r:id="rId23"/>
    <p:sldId id="311" r:id="rId24"/>
    <p:sldId id="312" r:id="rId25"/>
    <p:sldId id="346" r:id="rId26"/>
    <p:sldId id="378" r:id="rId27"/>
    <p:sldId id="380" r:id="rId28"/>
    <p:sldId id="396" r:id="rId29"/>
    <p:sldId id="309" r:id="rId30"/>
    <p:sldId id="34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29</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A663-FF69-4461-AEF1-472D0718AE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FCA798-381A-4FC6-91B2-7E1740CEEA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8769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8537824"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8537823" cy="5280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618180" y="5103179"/>
            <a:ext cx="7407665" cy="15419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DB – Layer</a:t>
            </a:r>
          </a:p>
          <a:p>
            <a:pPr algn="ctr"/>
            <a:r>
              <a:rPr lang="en-US" b="1" dirty="0"/>
              <a:t>Input Records</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7407665" cy="338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r>
              <a:rPr lang="en-US" dirty="0"/>
              <a:t>Logic Layer</a:t>
            </a:r>
          </a:p>
          <a:p>
            <a:r>
              <a:rPr lang="en-US" dirty="0"/>
              <a:t>Data collection</a:t>
            </a:r>
          </a:p>
          <a:p>
            <a:pPr marL="285750" indent="-285750">
              <a:buFont typeface="Arial" panose="020B0604020202020204" pitchFamily="34" charset="0"/>
              <a:buChar char="•"/>
            </a:pPr>
            <a:r>
              <a:rPr lang="en-US" sz="1600" dirty="0"/>
              <a:t>Optimization: optimize quality of record</a:t>
            </a:r>
          </a:p>
          <a:p>
            <a:pPr marL="285750" indent="-285750">
              <a:buFont typeface="Arial" panose="020B0604020202020204" pitchFamily="34" charset="0"/>
              <a:buChar char="•"/>
            </a:pPr>
            <a:r>
              <a:rPr lang="en-US" sz="1600" dirty="0"/>
              <a:t>Digitization: digitize record into computable formats (Doc,PGN,MP4,MP3)</a:t>
            </a:r>
          </a:p>
          <a:p>
            <a:pPr marL="285750" indent="-285750">
              <a:buFont typeface="Arial" panose="020B0604020202020204" pitchFamily="34" charset="0"/>
              <a:buChar char="•"/>
            </a:pPr>
            <a:r>
              <a:rPr lang="en-US" sz="1600" dirty="0"/>
              <a:t>Extract the relevant information from the Digitalized-Records</a:t>
            </a:r>
          </a:p>
          <a:p>
            <a:pPr lvl="2"/>
            <a:r>
              <a:rPr lang="en-US" sz="1200" dirty="0"/>
              <a:t>Name of the record</a:t>
            </a:r>
          </a:p>
          <a:p>
            <a:pPr lvl="2"/>
            <a:r>
              <a:rPr lang="en-US" sz="1200" dirty="0"/>
              <a:t>Type of the Record: (False Information, cultural heritage, or Human Development)</a:t>
            </a:r>
          </a:p>
          <a:p>
            <a:r>
              <a:rPr lang="en-US" sz="1800" dirty="0"/>
              <a:t>Data analysis</a:t>
            </a:r>
          </a:p>
          <a:p>
            <a:pPr marL="285750" indent="-285750">
              <a:buFont typeface="Arial" panose="020B0604020202020204" pitchFamily="34" charset="0"/>
              <a:buChar char="•"/>
            </a:pPr>
            <a:r>
              <a:rPr lang="en-US" sz="1600" dirty="0"/>
              <a:t>AI in False Information analysis</a:t>
            </a:r>
          </a:p>
          <a:p>
            <a:pPr marL="742950" lvl="1" indent="-285750">
              <a:buFont typeface="Arial" panose="020B0604020202020204" pitchFamily="34" charset="0"/>
              <a:buChar char="•"/>
            </a:pPr>
            <a:r>
              <a:rPr lang="en-US" sz="1600" dirty="0"/>
              <a:t>misinformation = Fake news, False News, Satire news, Disinformation, Misinformation, and Rumer</a:t>
            </a:r>
          </a:p>
          <a:p>
            <a:pPr marL="285750" indent="-285750">
              <a:buFont typeface="Arial" panose="020B0604020202020204" pitchFamily="34" charset="0"/>
              <a:buChar char="•"/>
            </a:pPr>
            <a:r>
              <a:rPr lang="en-US" sz="1600" dirty="0"/>
              <a:t>AI Techs in cultural heritage analysis</a:t>
            </a:r>
          </a:p>
          <a:p>
            <a:pPr marL="285750" indent="-285750">
              <a:buFont typeface="Arial" panose="020B0604020202020204" pitchFamily="34" charset="0"/>
              <a:buChar char="•"/>
            </a:pPr>
            <a:r>
              <a:rPr lang="en-US" sz="1600" dirty="0"/>
              <a:t>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4021688" y="513564"/>
            <a:ext cx="2600648"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a:t>
            </a:r>
          </a:p>
          <a:p>
            <a:pPr algn="ctr"/>
            <a:r>
              <a:rPr lang="en-US" dirty="0"/>
              <a:t>(Output)</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a:off x="5322012" y="4979173"/>
            <a:ext cx="1" cy="509492"/>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V="1">
            <a:off x="5322012" y="1266929"/>
            <a:ext cx="0" cy="324338"/>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pic>
        <p:nvPicPr>
          <p:cNvPr id="28" name="Picture 27">
            <a:extLst>
              <a:ext uri="{FF2B5EF4-FFF2-40B4-BE49-F238E27FC236}">
                <a16:creationId xmlns:a16="http://schemas.microsoft.com/office/drawing/2014/main" id="{25F88663-2623-460F-9C70-2B47683A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057" y="5488664"/>
            <a:ext cx="823492" cy="1097989"/>
          </a:xfrm>
          <a:prstGeom prst="rect">
            <a:avLst/>
          </a:prstGeom>
        </p:spPr>
      </p:pic>
      <p:pic>
        <p:nvPicPr>
          <p:cNvPr id="48" name="Picture 2" descr="Image">
            <a:extLst>
              <a:ext uri="{FF2B5EF4-FFF2-40B4-BE49-F238E27FC236}">
                <a16:creationId xmlns:a16="http://schemas.microsoft.com/office/drawing/2014/main" id="{102B9699-618B-449B-BAB5-A75A522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49" y="5488665"/>
            <a:ext cx="1505065" cy="102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3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3343</TotalTime>
  <Words>2090</Words>
  <Application>Microsoft Office PowerPoint</Application>
  <PresentationFormat>Widescreen</PresentationFormat>
  <Paragraphs>129</Paragraphs>
  <Slides>30</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Software Architecture</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304</cp:revision>
  <dcterms:created xsi:type="dcterms:W3CDTF">2023-05-26T01:44:33Z</dcterms:created>
  <dcterms:modified xsi:type="dcterms:W3CDTF">2023-05-30T20:16:09Z</dcterms:modified>
</cp:coreProperties>
</file>